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</p:sldIdLst>
  <p:sldSz cx="43200638" cy="28800425"/>
  <p:notesSz cx="9144000" cy="6858000"/>
  <p:defaultTextStyle>
    <a:defPPr>
      <a:defRPr lang="th-TH"/>
    </a:defPPr>
    <a:lvl1pPr marL="0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FF00"/>
    <a:srgbClr val="FFCC00"/>
    <a:srgbClr val="006600"/>
    <a:srgbClr val="003300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8" d="100"/>
          <a:sy n="28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048" y="4713405"/>
            <a:ext cx="36720542" cy="10026815"/>
          </a:xfrm>
        </p:spPr>
        <p:txBody>
          <a:bodyPr anchor="b"/>
          <a:lstStyle>
            <a:lvl1pPr algn="ctr">
              <a:defRPr sz="25197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15126892"/>
            <a:ext cx="32400479" cy="6953434"/>
          </a:xfrm>
        </p:spPr>
        <p:txBody>
          <a:bodyPr/>
          <a:lstStyle>
            <a:lvl1pPr marL="0" indent="0" algn="ctr">
              <a:buNone/>
              <a:defRPr sz="10079"/>
            </a:lvl1pPr>
            <a:lvl2pPr marL="1920011" indent="0" algn="ctr">
              <a:buNone/>
              <a:defRPr sz="8399"/>
            </a:lvl2pPr>
            <a:lvl3pPr marL="3840023" indent="0" algn="ctr">
              <a:buNone/>
              <a:defRPr sz="7559"/>
            </a:lvl3pPr>
            <a:lvl4pPr marL="5760034" indent="0" algn="ctr">
              <a:buNone/>
              <a:defRPr sz="6719"/>
            </a:lvl4pPr>
            <a:lvl5pPr marL="7680046" indent="0" algn="ctr">
              <a:buNone/>
              <a:defRPr sz="6719"/>
            </a:lvl5pPr>
            <a:lvl6pPr marL="9600057" indent="0" algn="ctr">
              <a:buNone/>
              <a:defRPr sz="6719"/>
            </a:lvl6pPr>
            <a:lvl7pPr marL="11520068" indent="0" algn="ctr">
              <a:buNone/>
              <a:defRPr sz="6719"/>
            </a:lvl7pPr>
            <a:lvl8pPr marL="13440080" indent="0" algn="ctr">
              <a:buNone/>
              <a:defRPr sz="6719"/>
            </a:lvl8pPr>
            <a:lvl9pPr marL="15360091" indent="0" algn="ctr">
              <a:buNone/>
              <a:defRPr sz="6719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457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036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9" y="1533356"/>
            <a:ext cx="9315138" cy="24407029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6" y="1533356"/>
            <a:ext cx="27405405" cy="24407029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238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388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6" y="7180114"/>
            <a:ext cx="37260550" cy="11980175"/>
          </a:xfrm>
        </p:spPr>
        <p:txBody>
          <a:bodyPr anchor="b"/>
          <a:lstStyle>
            <a:lvl1pPr>
              <a:defRPr sz="25197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6" y="19273626"/>
            <a:ext cx="37260550" cy="6300091"/>
          </a:xfrm>
        </p:spPr>
        <p:txBody>
          <a:bodyPr/>
          <a:lstStyle>
            <a:lvl1pPr marL="0" indent="0">
              <a:buNone/>
              <a:defRPr sz="10079">
                <a:solidFill>
                  <a:schemeClr val="tx1"/>
                </a:solidFill>
              </a:defRPr>
            </a:lvl1pPr>
            <a:lvl2pPr marL="1920011" indent="0">
              <a:buNone/>
              <a:defRPr sz="8399">
                <a:solidFill>
                  <a:schemeClr val="tx1">
                    <a:tint val="75000"/>
                  </a:schemeClr>
                </a:solidFill>
              </a:defRPr>
            </a:lvl2pPr>
            <a:lvl3pPr marL="3840023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3pPr>
            <a:lvl4pPr marL="5760034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4pPr>
            <a:lvl5pPr marL="7680046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5pPr>
            <a:lvl6pPr marL="9600057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6pPr>
            <a:lvl7pPr marL="11520068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7pPr>
            <a:lvl8pPr marL="13440080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8pPr>
            <a:lvl9pPr marL="15360091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685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7666780"/>
            <a:ext cx="18360271" cy="18273605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7666780"/>
            <a:ext cx="18360271" cy="18273605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353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533362"/>
            <a:ext cx="37260550" cy="5566751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5" y="7060106"/>
            <a:ext cx="18275892" cy="3460049"/>
          </a:xfrm>
        </p:spPr>
        <p:txBody>
          <a:bodyPr anchor="b"/>
          <a:lstStyle>
            <a:lvl1pPr marL="0" indent="0">
              <a:buNone/>
              <a:defRPr sz="10079" b="1"/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5" y="10520155"/>
            <a:ext cx="18275892" cy="15473564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5" y="7060106"/>
            <a:ext cx="18365898" cy="3460049"/>
          </a:xfrm>
        </p:spPr>
        <p:txBody>
          <a:bodyPr anchor="b"/>
          <a:lstStyle>
            <a:lvl1pPr marL="0" indent="0">
              <a:buNone/>
              <a:defRPr sz="10079" b="1"/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5" y="10520155"/>
            <a:ext cx="18365898" cy="15473564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055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481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439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920028"/>
            <a:ext cx="13933330" cy="6720099"/>
          </a:xfrm>
        </p:spPr>
        <p:txBody>
          <a:bodyPr anchor="b"/>
          <a:lstStyle>
            <a:lvl1pPr>
              <a:defRPr sz="13438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4146734"/>
            <a:ext cx="21870323" cy="20466969"/>
          </a:xfrm>
        </p:spPr>
        <p:txBody>
          <a:bodyPr/>
          <a:lstStyle>
            <a:lvl1pPr>
              <a:defRPr sz="13438"/>
            </a:lvl1pPr>
            <a:lvl2pPr>
              <a:defRPr sz="11759"/>
            </a:lvl2pPr>
            <a:lvl3pPr>
              <a:defRPr sz="10079"/>
            </a:lvl3pPr>
            <a:lvl4pPr>
              <a:defRPr sz="8399"/>
            </a:lvl4pPr>
            <a:lvl5pPr>
              <a:defRPr sz="8399"/>
            </a:lvl5pPr>
            <a:lvl6pPr>
              <a:defRPr sz="8399"/>
            </a:lvl6pPr>
            <a:lvl7pPr>
              <a:defRPr sz="8399"/>
            </a:lvl7pPr>
            <a:lvl8pPr>
              <a:defRPr sz="8399"/>
            </a:lvl8pPr>
            <a:lvl9pPr>
              <a:defRPr sz="8399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8640127"/>
            <a:ext cx="13933330" cy="16006905"/>
          </a:xfrm>
        </p:spPr>
        <p:txBody>
          <a:bodyPr/>
          <a:lstStyle>
            <a:lvl1pPr marL="0" indent="0">
              <a:buNone/>
              <a:defRPr sz="671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837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920028"/>
            <a:ext cx="13933330" cy="6720099"/>
          </a:xfrm>
        </p:spPr>
        <p:txBody>
          <a:bodyPr anchor="b"/>
          <a:lstStyle>
            <a:lvl1pPr>
              <a:defRPr sz="13438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4146734"/>
            <a:ext cx="21870323" cy="20466969"/>
          </a:xfrm>
        </p:spPr>
        <p:txBody>
          <a:bodyPr anchor="t"/>
          <a:lstStyle>
            <a:lvl1pPr marL="0" indent="0">
              <a:buNone/>
              <a:defRPr sz="13438"/>
            </a:lvl1pPr>
            <a:lvl2pPr marL="1920011" indent="0">
              <a:buNone/>
              <a:defRPr sz="11759"/>
            </a:lvl2pPr>
            <a:lvl3pPr marL="3840023" indent="0">
              <a:buNone/>
              <a:defRPr sz="10079"/>
            </a:lvl3pPr>
            <a:lvl4pPr marL="5760034" indent="0">
              <a:buNone/>
              <a:defRPr sz="8399"/>
            </a:lvl4pPr>
            <a:lvl5pPr marL="7680046" indent="0">
              <a:buNone/>
              <a:defRPr sz="8399"/>
            </a:lvl5pPr>
            <a:lvl6pPr marL="9600057" indent="0">
              <a:buNone/>
              <a:defRPr sz="8399"/>
            </a:lvl6pPr>
            <a:lvl7pPr marL="11520068" indent="0">
              <a:buNone/>
              <a:defRPr sz="8399"/>
            </a:lvl7pPr>
            <a:lvl8pPr marL="13440080" indent="0">
              <a:buNone/>
              <a:defRPr sz="8399"/>
            </a:lvl8pPr>
            <a:lvl9pPr marL="15360091" indent="0">
              <a:buNone/>
              <a:defRPr sz="8399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8640127"/>
            <a:ext cx="13933330" cy="16006905"/>
          </a:xfrm>
        </p:spPr>
        <p:txBody>
          <a:bodyPr/>
          <a:lstStyle>
            <a:lvl1pPr marL="0" indent="0">
              <a:buNone/>
              <a:defRPr sz="671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95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1533362"/>
            <a:ext cx="37260550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7666780"/>
            <a:ext cx="37260550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26693734"/>
            <a:ext cx="972014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26693734"/>
            <a:ext cx="14580215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26693734"/>
            <a:ext cx="972014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742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3840023" rtl="0" eaLnBrk="1" latinLnBrk="0" hangingPunct="1">
        <a:lnSpc>
          <a:spcPct val="90000"/>
        </a:lnSpc>
        <a:spcBef>
          <a:spcPct val="0"/>
        </a:spcBef>
        <a:buNone/>
        <a:defRPr sz="184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006" indent="-960006" algn="l" defTabSz="3840023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59" kern="1200">
          <a:solidFill>
            <a:schemeClr val="tx1"/>
          </a:solidFill>
          <a:latin typeface="+mn-lt"/>
          <a:ea typeface="+mn-ea"/>
          <a:cs typeface="+mn-cs"/>
        </a:defRPr>
      </a:lvl1pPr>
      <a:lvl2pPr marL="2880017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79" kern="1200">
          <a:solidFill>
            <a:schemeClr val="tx1"/>
          </a:solidFill>
          <a:latin typeface="+mn-lt"/>
          <a:ea typeface="+mn-ea"/>
          <a:cs typeface="+mn-cs"/>
        </a:defRPr>
      </a:lvl2pPr>
      <a:lvl3pPr marL="4800029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399" kern="1200">
          <a:solidFill>
            <a:schemeClr val="tx1"/>
          </a:solidFill>
          <a:latin typeface="+mn-lt"/>
          <a:ea typeface="+mn-ea"/>
          <a:cs typeface="+mn-cs"/>
        </a:defRPr>
      </a:lvl3pPr>
      <a:lvl4pPr marL="6720040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4pPr>
      <a:lvl5pPr marL="8640051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5pPr>
      <a:lvl6pPr marL="10560063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6pPr>
      <a:lvl7pPr marL="12480074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7pPr>
      <a:lvl8pPr marL="14400086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8pPr>
      <a:lvl9pPr marL="16320097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1pPr>
      <a:lvl2pPr marL="1920011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840023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3pPr>
      <a:lvl4pPr marL="5760034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4pPr>
      <a:lvl5pPr marL="7680046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5pPr>
      <a:lvl6pPr marL="9600057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6pPr>
      <a:lvl7pPr marL="11520068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7pPr>
      <a:lvl8pPr marL="13440080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8pPr>
      <a:lvl9pPr marL="15360091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กล่องข้อความ 35"/>
          <p:cNvSpPr txBox="1"/>
          <p:nvPr/>
        </p:nvSpPr>
        <p:spPr>
          <a:xfrm>
            <a:off x="386862" y="3902849"/>
            <a:ext cx="42327070" cy="244787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h-TH" sz="7056" dirty="0"/>
          </a:p>
        </p:txBody>
      </p:sp>
      <p:pic>
        <p:nvPicPr>
          <p:cNvPr id="13" name="รูปภาพ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4241" y="334170"/>
            <a:ext cx="1513462" cy="1347102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pic>
        <p:nvPicPr>
          <p:cNvPr id="15" name="รูปภาพ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9500" y="375269"/>
            <a:ext cx="1537170" cy="1018096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pic>
        <p:nvPicPr>
          <p:cNvPr id="17" name="รูปภาพ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8467" y="263214"/>
            <a:ext cx="1352284" cy="1390490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pic>
        <p:nvPicPr>
          <p:cNvPr id="19" name="รูปภาพ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2548" y="375269"/>
            <a:ext cx="1223016" cy="1081002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pic>
        <p:nvPicPr>
          <p:cNvPr id="20" name="รูปภาพ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5564" y="181631"/>
            <a:ext cx="1548368" cy="1417074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DFB512F-26CF-402F-BC54-D115729A75BB}"/>
              </a:ext>
            </a:extLst>
          </p:cNvPr>
          <p:cNvSpPr txBox="1"/>
          <p:nvPr/>
        </p:nvSpPr>
        <p:spPr>
          <a:xfrm>
            <a:off x="738554" y="436262"/>
            <a:ext cx="131433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800" b="1" dirty="0">
                <a:solidFill>
                  <a:schemeClr val="accent1">
                    <a:lumMod val="50000"/>
                  </a:schemeClr>
                </a:solidFill>
                <a:latin typeface="TH Charmonman" panose="03000500040000020004" pitchFamily="66" charset="-34"/>
                <a:cs typeface="TH Charmonman" panose="03000500040000020004" pitchFamily="66" charset="-34"/>
              </a:rPr>
              <a:t>งานประชุมวิชาการแพทย์บูรพา ครั้งที่ 10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A03A8E-4F19-4F2D-BD2C-DAC77D18A4A4}"/>
              </a:ext>
            </a:extLst>
          </p:cNvPr>
          <p:cNvSpPr/>
          <p:nvPr/>
        </p:nvSpPr>
        <p:spPr>
          <a:xfrm>
            <a:off x="0" y="2229298"/>
            <a:ext cx="44067046" cy="4571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C94391D-4827-4C89-B968-172DD2BAE7AE}"/>
              </a:ext>
            </a:extLst>
          </p:cNvPr>
          <p:cNvSpPr txBox="1"/>
          <p:nvPr/>
        </p:nvSpPr>
        <p:spPr>
          <a:xfrm>
            <a:off x="35261436" y="2405964"/>
            <a:ext cx="74863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>
                <a:solidFill>
                  <a:schemeClr val="accent1">
                    <a:lumMod val="50000"/>
                  </a:schemeClr>
                </a:solidFill>
                <a:latin typeface="TH Charmonman" panose="03000500040000020004" pitchFamily="66" charset="-34"/>
                <a:cs typeface="TH Charmonman" panose="03000500040000020004" pitchFamily="66" charset="-34"/>
              </a:rPr>
              <a:t>คณะแพทยศาสตร์ มหาวิทยาลัย</a:t>
            </a:r>
            <a:r>
              <a:rPr lang="th-TH" sz="5400" b="1" dirty="0" err="1">
                <a:solidFill>
                  <a:schemeClr val="accent1">
                    <a:lumMod val="50000"/>
                  </a:schemeClr>
                </a:solidFill>
                <a:latin typeface="TH Charmonman" panose="03000500040000020004" pitchFamily="66" charset="-34"/>
                <a:cs typeface="TH Charmonman" panose="03000500040000020004" pitchFamily="66" charset="-34"/>
              </a:rPr>
              <a:t>บูรพา</a:t>
            </a:r>
            <a:endParaRPr lang="th-TH" sz="5400" b="1" dirty="0">
              <a:solidFill>
                <a:schemeClr val="accent1">
                  <a:lumMod val="50000"/>
                </a:schemeClr>
              </a:solidFill>
              <a:latin typeface="TH Charmonman" panose="03000500040000020004" pitchFamily="66" charset="-34"/>
              <a:cs typeface="TH Charmonman" panose="03000500040000020004" pitchFamily="66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89808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828</TotalTime>
  <Words>12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Charmonman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MEDICINE</dc:creator>
  <cp:lastModifiedBy>Kamonwan Palug</cp:lastModifiedBy>
  <cp:revision>36</cp:revision>
  <dcterms:created xsi:type="dcterms:W3CDTF">2020-03-09T03:55:01Z</dcterms:created>
  <dcterms:modified xsi:type="dcterms:W3CDTF">2023-07-04T02:48:05Z</dcterms:modified>
</cp:coreProperties>
</file>